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77" r:id="rId2"/>
    <p:sldId id="259" r:id="rId3"/>
    <p:sldId id="260" r:id="rId4"/>
    <p:sldId id="262" r:id="rId5"/>
    <p:sldId id="261" r:id="rId6"/>
    <p:sldId id="263" r:id="rId7"/>
    <p:sldId id="270" r:id="rId8"/>
    <p:sldId id="271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51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D34187-97DC-4064-A1EB-AA386E8C7F76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D26058-697C-492B-B8D0-87ACA2D6BE4B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C45B2B-A562-434D-8807-369AA3FF66D7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3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652A8-B438-4AF3-AE23-EEE4F361A195}" type="datetimeFigureOut">
              <a:rPr lang="ru-RU" smtClean="0"/>
              <a:pPr/>
              <a:t>09.12.2012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3F35DE-B0FE-4357-AA5E-14FEF26E5E6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70-letiyu+HMAO+posvyaschaetsya...+-+Hanty-Mansiyskiy+okrug%20(mp3cut.net).mp3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.png"/><Relationship Id="rId11" Type="http://schemas.openxmlformats.org/officeDocument/2006/relationships/image" Target="../media/image11.gif"/><Relationship Id="rId5" Type="http://schemas.openxmlformats.org/officeDocument/2006/relationships/image" Target="../media/image5.png"/><Relationship Id="rId10" Type="http://schemas.openxmlformats.org/officeDocument/2006/relationships/image" Target="../media/image10.jpe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2020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Солнце 10">
            <a:hlinkClick r:id="rId3" action="ppaction://hlinkfile"/>
          </p:cNvPr>
          <p:cNvSpPr/>
          <p:nvPr/>
        </p:nvSpPr>
        <p:spPr>
          <a:xfrm>
            <a:off x="285720" y="5572140"/>
            <a:ext cx="914400" cy="914400"/>
          </a:xfrm>
          <a:prstGeom prst="su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Тест.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071546"/>
            <a:ext cx="8358246" cy="550072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sz="4300" dirty="0" smtClean="0"/>
              <a:t>1. Укажи номер слова, где нужно поставить букву И.</a:t>
            </a:r>
          </a:p>
          <a:p>
            <a:pPr>
              <a:buNone/>
            </a:pPr>
            <a:endParaRPr lang="ru-RU" sz="4300" dirty="0" smtClean="0"/>
          </a:p>
          <a:p>
            <a:pPr>
              <a:buNone/>
            </a:pPr>
            <a:r>
              <a:rPr lang="ru-RU" sz="4300" dirty="0" smtClean="0"/>
              <a:t>1. </a:t>
            </a:r>
            <a:r>
              <a:rPr lang="ru-RU" sz="4300" dirty="0" err="1" smtClean="0"/>
              <a:t>богат...рь</a:t>
            </a:r>
            <a:r>
              <a:rPr lang="ru-RU" sz="4300" dirty="0" smtClean="0"/>
              <a:t> </a:t>
            </a:r>
          </a:p>
          <a:p>
            <a:pPr>
              <a:buNone/>
            </a:pPr>
            <a:r>
              <a:rPr lang="ru-RU" sz="4300" dirty="0" smtClean="0"/>
              <a:t>2. </a:t>
            </a:r>
            <a:r>
              <a:rPr lang="ru-RU" sz="4300" dirty="0" err="1" smtClean="0"/>
              <a:t>долож</a:t>
            </a:r>
            <a:r>
              <a:rPr lang="ru-RU" sz="4300" dirty="0" smtClean="0"/>
              <a:t>…</a:t>
            </a:r>
            <a:r>
              <a:rPr lang="ru-RU" sz="4300" dirty="0" err="1" smtClean="0"/>
              <a:t>ла</a:t>
            </a:r>
            <a:endParaRPr lang="ru-RU" sz="4300" dirty="0" smtClean="0"/>
          </a:p>
          <a:p>
            <a:pPr>
              <a:buNone/>
            </a:pPr>
            <a:r>
              <a:rPr lang="ru-RU" sz="4300" dirty="0" smtClean="0"/>
              <a:t>3. р…балка </a:t>
            </a:r>
          </a:p>
          <a:p>
            <a:pPr>
              <a:buNone/>
            </a:pPr>
            <a:r>
              <a:rPr lang="ru-RU" sz="4300" dirty="0" smtClean="0"/>
              <a:t>4. </a:t>
            </a:r>
            <a:r>
              <a:rPr lang="ru-RU" sz="4300" dirty="0" err="1" smtClean="0"/>
              <a:t>кр</a:t>
            </a:r>
            <a:r>
              <a:rPr lang="ru-RU" sz="4300" dirty="0" smtClean="0"/>
              <a:t>…ша            </a:t>
            </a:r>
          </a:p>
          <a:p>
            <a:pPr>
              <a:buNone/>
            </a:pPr>
            <a:r>
              <a:rPr lang="ru-RU" sz="4300" dirty="0" smtClean="0"/>
              <a:t> </a:t>
            </a:r>
          </a:p>
          <a:p>
            <a:pPr>
              <a:buNone/>
            </a:pPr>
            <a:r>
              <a:rPr lang="ru-RU" sz="4300" dirty="0" smtClean="0"/>
              <a:t> 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2. В каком слове допущена ошибка?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sz="4400" dirty="0" smtClean="0"/>
              <a:t>1. пушинка</a:t>
            </a:r>
          </a:p>
          <a:p>
            <a:pPr>
              <a:buNone/>
            </a:pPr>
            <a:r>
              <a:rPr lang="ru-RU" sz="4400" dirty="0" smtClean="0"/>
              <a:t>2. кувшинка</a:t>
            </a:r>
          </a:p>
          <a:p>
            <a:pPr>
              <a:buNone/>
            </a:pPr>
            <a:r>
              <a:rPr lang="ru-RU" sz="4400" dirty="0" smtClean="0"/>
              <a:t>3. </a:t>
            </a:r>
            <a:r>
              <a:rPr lang="ru-RU" sz="4400" dirty="0" err="1" smtClean="0"/>
              <a:t>пружынка</a:t>
            </a:r>
            <a:endParaRPr lang="ru-RU" sz="4400" dirty="0" smtClean="0"/>
          </a:p>
          <a:p>
            <a:pPr>
              <a:buNone/>
            </a:pPr>
            <a:r>
              <a:rPr lang="ru-RU" sz="4400" dirty="0" smtClean="0"/>
              <a:t>4. снежинка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3. Какое слово лишнее?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1643050"/>
            <a:ext cx="8229600" cy="4525963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dirty="0" smtClean="0"/>
              <a:t> </a:t>
            </a:r>
          </a:p>
          <a:p>
            <a:pPr>
              <a:buNone/>
            </a:pPr>
            <a:r>
              <a:rPr lang="ru-RU" sz="5200" dirty="0" smtClean="0"/>
              <a:t>1. чаща</a:t>
            </a:r>
          </a:p>
          <a:p>
            <a:pPr>
              <a:buNone/>
            </a:pPr>
            <a:r>
              <a:rPr lang="ru-RU" sz="5200" dirty="0" smtClean="0"/>
              <a:t>2. чеснок</a:t>
            </a:r>
          </a:p>
          <a:p>
            <a:pPr>
              <a:buNone/>
            </a:pPr>
            <a:r>
              <a:rPr lang="ru-RU" sz="5200" dirty="0" smtClean="0"/>
              <a:t>3. чайник</a:t>
            </a:r>
          </a:p>
          <a:p>
            <a:pPr>
              <a:buNone/>
            </a:pPr>
            <a:r>
              <a:rPr lang="ru-RU" sz="5200" dirty="0" smtClean="0"/>
              <a:t>4. часовой</a:t>
            </a:r>
          </a:p>
          <a:p>
            <a:pPr>
              <a:buNone/>
            </a:pPr>
            <a:r>
              <a:rPr lang="ru-RU" sz="5200" dirty="0" smtClean="0"/>
              <a:t> </a:t>
            </a:r>
            <a:endParaRPr lang="ru-RU" sz="3900" dirty="0" smtClean="0"/>
          </a:p>
          <a:p>
            <a:pPr>
              <a:buNone/>
            </a:pPr>
            <a:r>
              <a:rPr lang="ru-RU" sz="3900" dirty="0" smtClean="0"/>
              <a:t>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4. В каком слове пишется буква </a:t>
            </a:r>
            <a:r>
              <a:rPr lang="ru-RU" dirty="0" err="1" smtClean="0"/>
              <a:t>ы</a:t>
            </a:r>
            <a:r>
              <a:rPr lang="ru-RU" dirty="0" smtClean="0"/>
              <a:t>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4000" dirty="0" smtClean="0"/>
              <a:t>1. </a:t>
            </a:r>
            <a:r>
              <a:rPr lang="ru-RU" sz="4000" dirty="0" err="1" smtClean="0"/>
              <a:t>тиш</a:t>
            </a:r>
            <a:r>
              <a:rPr lang="ru-RU" sz="4000" dirty="0" smtClean="0"/>
              <a:t>…на</a:t>
            </a:r>
          </a:p>
          <a:p>
            <a:pPr>
              <a:buNone/>
            </a:pPr>
            <a:r>
              <a:rPr lang="ru-RU" sz="4000" dirty="0" smtClean="0"/>
              <a:t>2. </a:t>
            </a:r>
            <a:r>
              <a:rPr lang="ru-RU" sz="4000" dirty="0" err="1" smtClean="0"/>
              <a:t>мыш</a:t>
            </a:r>
            <a:r>
              <a:rPr lang="ru-RU" sz="4000" dirty="0" smtClean="0"/>
              <a:t>…</a:t>
            </a:r>
          </a:p>
          <a:p>
            <a:pPr>
              <a:buNone/>
            </a:pPr>
            <a:r>
              <a:rPr lang="ru-RU" sz="4000" dirty="0" smtClean="0"/>
              <a:t>3. час… </a:t>
            </a:r>
          </a:p>
          <a:p>
            <a:pPr>
              <a:buNone/>
            </a:pPr>
            <a:r>
              <a:rPr lang="ru-RU" sz="4000" dirty="0" smtClean="0"/>
              <a:t>4. камыш…</a:t>
            </a: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7143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5. В каком слове пишется буква я?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332037"/>
            <a:ext cx="7643866" cy="359729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3900" dirty="0" smtClean="0"/>
              <a:t>1. гон…</a:t>
            </a:r>
            <a:r>
              <a:rPr lang="ru-RU" sz="3900" dirty="0" err="1" smtClean="0"/>
              <a:t>ть</a:t>
            </a:r>
            <a:endParaRPr lang="ru-RU" sz="3900" dirty="0" smtClean="0"/>
          </a:p>
          <a:p>
            <a:pPr>
              <a:buNone/>
            </a:pPr>
            <a:r>
              <a:rPr lang="ru-RU" sz="3900" dirty="0" smtClean="0"/>
              <a:t>2. </a:t>
            </a:r>
            <a:r>
              <a:rPr lang="ru-RU" sz="3900" dirty="0" err="1" smtClean="0"/>
              <a:t>стуч</a:t>
            </a:r>
            <a:r>
              <a:rPr lang="ru-RU" sz="3900" dirty="0" smtClean="0"/>
              <a:t>…</a:t>
            </a:r>
            <a:r>
              <a:rPr lang="ru-RU" sz="3900" dirty="0" err="1" smtClean="0"/>
              <a:t>ть</a:t>
            </a:r>
            <a:endParaRPr lang="ru-RU" sz="3900" dirty="0" smtClean="0"/>
          </a:p>
          <a:p>
            <a:pPr>
              <a:buNone/>
            </a:pPr>
            <a:r>
              <a:rPr lang="ru-RU" sz="3900" dirty="0" smtClean="0"/>
              <a:t>3. </a:t>
            </a:r>
            <a:r>
              <a:rPr lang="ru-RU" sz="3900" dirty="0" err="1" smtClean="0"/>
              <a:t>крич</a:t>
            </a:r>
            <a:r>
              <a:rPr lang="ru-RU" sz="3900" dirty="0" smtClean="0"/>
              <a:t>…</a:t>
            </a:r>
            <a:r>
              <a:rPr lang="ru-RU" sz="3900" dirty="0" err="1" smtClean="0"/>
              <a:t>ть</a:t>
            </a:r>
            <a:endParaRPr lang="ru-RU" sz="3900" dirty="0" smtClean="0"/>
          </a:p>
          <a:p>
            <a:pPr>
              <a:buNone/>
            </a:pPr>
            <a:r>
              <a:rPr lang="ru-RU" sz="3900" dirty="0" smtClean="0"/>
              <a:t>4. </a:t>
            </a:r>
            <a:r>
              <a:rPr lang="ru-RU" sz="3900" dirty="0" err="1" smtClean="0"/>
              <a:t>молч</a:t>
            </a:r>
            <a:r>
              <a:rPr lang="ru-RU" sz="3900" dirty="0" smtClean="0"/>
              <a:t>…</a:t>
            </a:r>
            <a:r>
              <a:rPr lang="ru-RU" sz="3900" dirty="0" err="1" smtClean="0"/>
              <a:t>ть</a:t>
            </a:r>
            <a:endParaRPr lang="ru-RU" sz="3900" dirty="0" smtClean="0"/>
          </a:p>
          <a:p>
            <a:pPr>
              <a:buNone/>
            </a:pPr>
            <a:r>
              <a:rPr lang="ru-RU" sz="3900" dirty="0" smtClean="0"/>
              <a:t> 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кругленный прямоугольник 1"/>
          <p:cNvSpPr/>
          <p:nvPr/>
        </p:nvSpPr>
        <p:spPr>
          <a:xfrm>
            <a:off x="323528" y="260648"/>
            <a:ext cx="8568952" cy="6408712"/>
          </a:xfrm>
          <a:prstGeom prst="roundRect">
            <a:avLst/>
          </a:prstGeom>
          <a:solidFill>
            <a:schemeClr val="accent3">
              <a:lumMod val="20000"/>
              <a:lumOff val="80000"/>
              <a:alpha val="73000"/>
            </a:schemeClr>
          </a:solidFill>
          <a:ln w="28575">
            <a:solidFill>
              <a:srgbClr val="92D050"/>
            </a:solidFill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Рисунок 2" descr="25544B67"/>
          <p:cNvPicPr/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75656" y="1844824"/>
            <a:ext cx="172819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41197919"/>
          <p:cNvPicPr/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436096" y="1844824"/>
            <a:ext cx="1440160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3B01A7D9"/>
          <p:cNvPicPr/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956686" y="1844824"/>
            <a:ext cx="975354" cy="846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144A61F7"/>
          <p:cNvPicPr>
            <a:picLocks noChangeAspect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91680" y="3429000"/>
            <a:ext cx="859089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47FC1C46"/>
          <p:cNvPicPr>
            <a:picLocks noChangeAspect="1"/>
          </p:cNvPicPr>
          <p:nvPr/>
        </p:nvPicPr>
        <p:blipFill>
          <a:blip r:embed="rId7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7824" y="3429000"/>
            <a:ext cx="1496089" cy="140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6DE42864"/>
          <p:cNvPicPr>
            <a:picLocks noChangeAspect="1"/>
          </p:cNvPicPr>
          <p:nvPr/>
        </p:nvPicPr>
        <p:blipFill>
          <a:blip r:embed="rId8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88024" y="3429000"/>
            <a:ext cx="928834" cy="9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B3B7EE04"/>
          <p:cNvPicPr>
            <a:picLocks noChangeAspect="1"/>
          </p:cNvPicPr>
          <p:nvPr/>
        </p:nvPicPr>
        <p:blipFill>
          <a:blip r:embed="rId9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3429000"/>
            <a:ext cx="1261675" cy="183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6" name="Прямая соединительная линия 15"/>
          <p:cNvCxnSpPr/>
          <p:nvPr/>
        </p:nvCxnSpPr>
        <p:spPr>
          <a:xfrm>
            <a:off x="611560" y="2708920"/>
            <a:ext cx="820891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683568" y="1844824"/>
            <a:ext cx="8208912" cy="0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539552" y="3429000"/>
            <a:ext cx="8200528" cy="838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611560" y="4301480"/>
            <a:ext cx="8136904" cy="6362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flipV="1">
            <a:off x="755576" y="5301208"/>
            <a:ext cx="7992888" cy="838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V="1">
            <a:off x="943472" y="6165304"/>
            <a:ext cx="7732984" cy="8384"/>
          </a:xfrm>
          <a:prstGeom prst="line">
            <a:avLst/>
          </a:prstGeom>
          <a:ln w="3810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410" name="Picture 2" descr="http://www.abc-color.com/image/coloring/flowers/001/flowers-006/flowers-006-picture-color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87624" y="1556792"/>
            <a:ext cx="1152128" cy="1189283"/>
          </a:xfrm>
          <a:prstGeom prst="rect">
            <a:avLst/>
          </a:prstGeom>
          <a:noFill/>
        </p:spPr>
      </p:pic>
      <p:pic>
        <p:nvPicPr>
          <p:cNvPr id="29" name="Picture 2" descr="http://www.abc-color.com/image/coloring/flowers/001/flowers-006/flowers-006-picture-color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283968" y="1772816"/>
            <a:ext cx="1152128" cy="1189283"/>
          </a:xfrm>
          <a:prstGeom prst="rect">
            <a:avLst/>
          </a:prstGeom>
          <a:noFill/>
        </p:spPr>
      </p:pic>
      <p:pic>
        <p:nvPicPr>
          <p:cNvPr id="30" name="Picture 2" descr="http://www.abc-color.com/image/coloring/flowers/001/flowers-006/flowers-006-picture-color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00192" y="1772816"/>
            <a:ext cx="1152128" cy="1189283"/>
          </a:xfrm>
          <a:prstGeom prst="rect">
            <a:avLst/>
          </a:prstGeom>
          <a:noFill/>
        </p:spPr>
      </p:pic>
      <p:pic>
        <p:nvPicPr>
          <p:cNvPr id="31" name="Picture 2" descr="http://www.abc-color.com/image/coloring/flowers/001/flowers-006/flowers-006-picture-color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47664" y="3645024"/>
            <a:ext cx="1152128" cy="1189283"/>
          </a:xfrm>
          <a:prstGeom prst="rect">
            <a:avLst/>
          </a:prstGeom>
          <a:noFill/>
        </p:spPr>
      </p:pic>
      <p:pic>
        <p:nvPicPr>
          <p:cNvPr id="32" name="Picture 2" descr="http://www.abc-color.com/image/coloring/flowers/001/flowers-006/flowers-006-picture-color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779912" y="3861048"/>
            <a:ext cx="1152128" cy="1189283"/>
          </a:xfrm>
          <a:prstGeom prst="rect">
            <a:avLst/>
          </a:prstGeom>
          <a:noFill/>
        </p:spPr>
      </p:pic>
      <p:pic>
        <p:nvPicPr>
          <p:cNvPr id="33" name="Picture 2" descr="http://www.abc-color.com/image/coloring/flowers/001/flowers-006/flowers-006-picture-color.jpg"/>
          <p:cNvPicPr>
            <a:picLocks noChangeAspect="1" noChangeArrowheads="1"/>
          </p:cNvPicPr>
          <p:nvPr/>
        </p:nvPicPr>
        <p:blipFill>
          <a:blip r:embed="rId10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152" y="3140968"/>
            <a:ext cx="1152128" cy="1189283"/>
          </a:xfrm>
          <a:prstGeom prst="rect">
            <a:avLst/>
          </a:prstGeom>
          <a:noFill/>
        </p:spPr>
      </p:pic>
      <p:sp>
        <p:nvSpPr>
          <p:cNvPr id="36" name="Заголовок 3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Игра в прятки</a:t>
            </a:r>
            <a:endParaRPr lang="ru-RU" dirty="0"/>
          </a:p>
        </p:txBody>
      </p:sp>
      <p:pic>
        <p:nvPicPr>
          <p:cNvPr id="1028" name="Picture 4" descr="C:\Users\User\Desktop\грамотей.gif"/>
          <p:cNvPicPr>
            <a:picLocks noChangeAspect="1" noChangeArrowheads="1"/>
          </p:cNvPicPr>
          <p:nvPr/>
        </p:nvPicPr>
        <p:blipFill>
          <a:blip r:embed="rId11" cstate="email"/>
          <a:srcRect/>
          <a:stretch>
            <a:fillRect/>
          </a:stretch>
        </p:blipFill>
        <p:spPr bwMode="auto">
          <a:xfrm>
            <a:off x="179512" y="4237447"/>
            <a:ext cx="2376264" cy="2620553"/>
          </a:xfrm>
          <a:prstGeom prst="rect">
            <a:avLst/>
          </a:prstGeom>
          <a:noFill/>
        </p:spPr>
      </p:pic>
      <p:sp>
        <p:nvSpPr>
          <p:cNvPr id="28" name="Управляющая кнопка: далее 27">
            <a:hlinkClick r:id="" action="ppaction://hlinkshowjump?jump=nextslide" highlightClick="1"/>
          </p:cNvPr>
          <p:cNvSpPr/>
          <p:nvPr/>
        </p:nvSpPr>
        <p:spPr>
          <a:xfrm>
            <a:off x="8640000" y="6264000"/>
            <a:ext cx="432048" cy="504056"/>
          </a:xfrm>
          <a:prstGeom prst="actionButtonForwardNex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2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2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142844" y="285728"/>
            <a:ext cx="8786874" cy="6357982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28596" y="928670"/>
            <a:ext cx="8715404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ru-RU" sz="48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Тема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Повторение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написания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буквосочетаний 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жи-ши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ча-ща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48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чу-щу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500034" y="285728"/>
            <a:ext cx="8215370" cy="631162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7224" y="1285860"/>
            <a:ext cx="750099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 </a:t>
            </a:r>
          </a:p>
          <a:p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Закрепить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написание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жи-ши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ча-ща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54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чу-щу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57158" y="214290"/>
            <a:ext cx="8572560" cy="642942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endParaRPr lang="ru-RU" b="1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00034" y="928670"/>
            <a:ext cx="8286808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План:</a:t>
            </a: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1. Вспомнить правило.</a:t>
            </a:r>
            <a:endParaRPr lang="ru-RU" sz="24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2. Находить сочетания в словах.</a:t>
            </a:r>
            <a:endParaRPr lang="ru-RU" sz="24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3. Тренироваться в письме 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         буквосочетаний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       </a:t>
            </a:r>
            <a:r>
              <a:rPr lang="ru-RU" sz="44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жи-ши</a:t>
            </a:r>
            <a:r>
              <a:rPr lang="ru-RU" sz="44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, </a:t>
            </a:r>
            <a:r>
              <a:rPr lang="ru-RU" sz="4400" b="1" dirty="0" err="1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Calibri" pitchFamily="34" charset="0"/>
                <a:cs typeface="Times New Roman" pitchFamily="18" charset="0"/>
              </a:rPr>
              <a:t>ча-ща,чу-щу</a:t>
            </a:r>
            <a:endParaRPr lang="ru-RU" sz="2400" b="1" dirty="0" smtClean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dirty="0">
              <a:ln w="1905"/>
              <a:solidFill>
                <a:srgbClr val="0070C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22955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2844" y="500042"/>
            <a:ext cx="8858312" cy="5929354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pPr algn="ctr">
              <a:buNone/>
            </a:pPr>
            <a:r>
              <a:rPr lang="ru-RU" sz="40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Правила работы в группе</a:t>
            </a:r>
            <a:r>
              <a:rPr lang="ru-RU" sz="40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>
              <a:buNone/>
            </a:pPr>
            <a:endParaRPr lang="ru-RU" sz="3600" b="1" cap="all" dirty="0" smtClean="0">
              <a:ln w="0"/>
              <a:solidFill>
                <a:schemeClr val="accent3">
                  <a:lumMod val="50000"/>
                </a:schemeClr>
              </a:solidFill>
              <a:effectLst>
                <a:reflection blurRad="12700" stA="50000" endPos="50000" dist="5000" dir="5400000" sy="-100000" rotWithShape="0"/>
              </a:effectLst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36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В группе должен быть ответственный.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6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Один говорит, другие </a:t>
            </a:r>
            <a:r>
              <a:rPr lang="ru-RU" sz="3600" b="1" u="sng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слушают</a:t>
            </a:r>
            <a:r>
              <a:rPr lang="ru-RU" sz="36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6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Свое несогласие высказывай вежливо.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6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Если не понял, переспроси. 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3600" b="1" dirty="0" smtClean="0">
                <a:ln w="1905"/>
                <a:solidFill>
                  <a:schemeClr val="accent3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Работать должен каждый на общий результат.</a:t>
            </a:r>
          </a:p>
          <a:p>
            <a:pPr marL="514350" indent="-514350">
              <a:buNone/>
            </a:pPr>
            <a:endParaRPr lang="ru-RU" b="1" cap="all" dirty="0" smtClean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  <a:p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357158" y="428604"/>
            <a:ext cx="8329642" cy="6072230"/>
          </a:xfrm>
          <a:prstGeom prst="roundRect">
            <a:avLst/>
          </a:prstGeom>
          <a:solidFill>
            <a:schemeClr val="accent3">
              <a:lumMod val="20000"/>
              <a:lumOff val="80000"/>
            </a:schemeClr>
          </a:solidFill>
          <a:ln w="76200">
            <a:solidFill>
              <a:srgbClr val="00B050"/>
            </a:solidFill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Роли</a:t>
            </a:r>
            <a:r>
              <a:rPr lang="ru-RU" sz="5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>
              <a:buNone/>
            </a:pPr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Организатор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Секретарь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Спикер</a:t>
            </a:r>
          </a:p>
          <a:p>
            <a:pPr marL="514350" lvl="0" indent="-514350">
              <a:buFont typeface="+mj-lt"/>
              <a:buAutoNum type="arabicPeriod"/>
            </a:pP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Контролёр</a:t>
            </a:r>
            <a:endPara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229600" cy="11430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7" name="Табличка 6"/>
          <p:cNvSpPr/>
          <p:nvPr/>
        </p:nvSpPr>
        <p:spPr>
          <a:xfrm>
            <a:off x="3143240" y="3714752"/>
            <a:ext cx="2786082" cy="2928958"/>
          </a:xfrm>
          <a:prstGeom prst="plaqu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Деревья, кустарники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0" name="Табличка 9"/>
          <p:cNvSpPr/>
          <p:nvPr/>
        </p:nvSpPr>
        <p:spPr>
          <a:xfrm>
            <a:off x="4786314" y="285728"/>
            <a:ext cx="2928958" cy="2857520"/>
          </a:xfrm>
          <a:prstGeom prst="plaque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рыбы</a:t>
            </a:r>
            <a:endParaRPr lang="ru-RU" sz="40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1" name="Табличка 10"/>
          <p:cNvSpPr/>
          <p:nvPr/>
        </p:nvSpPr>
        <p:spPr>
          <a:xfrm>
            <a:off x="1500166" y="357166"/>
            <a:ext cx="3071834" cy="2786082"/>
          </a:xfrm>
          <a:prstGeom prst="plaque">
            <a:avLst/>
          </a:prstGeom>
          <a:solidFill>
            <a:schemeClr val="accent3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Животные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2" name="Табличка 11"/>
          <p:cNvSpPr/>
          <p:nvPr/>
        </p:nvSpPr>
        <p:spPr>
          <a:xfrm>
            <a:off x="6000760" y="3357562"/>
            <a:ext cx="2500330" cy="2786082"/>
          </a:xfrm>
          <a:prstGeom prst="plaque">
            <a:avLst/>
          </a:prstGeom>
          <a:solidFill>
            <a:schemeClr val="accent3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tx2">
                    <a:lumMod val="60000"/>
                    <a:lumOff val="4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травянис</a:t>
            </a:r>
            <a:endParaRPr lang="ru-RU" sz="2800" b="1" cap="all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ru-RU" sz="28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тые</a:t>
            </a:r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1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</a:rPr>
              <a:t> растения</a:t>
            </a:r>
            <a:endParaRPr lang="ru-RU" sz="36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1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13" name="Табличка 12"/>
          <p:cNvSpPr/>
          <p:nvPr/>
        </p:nvSpPr>
        <p:spPr>
          <a:xfrm>
            <a:off x="642910" y="3286124"/>
            <a:ext cx="2428892" cy="2571768"/>
          </a:xfrm>
          <a:prstGeom prst="plaque">
            <a:avLst/>
          </a:prstGeom>
          <a:solidFill>
            <a:schemeClr val="accent3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400" b="1" dirty="0" smtClean="0">
                <a:ln w="1905"/>
                <a:solidFill>
                  <a:schemeClr val="tx2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Птицы</a:t>
            </a:r>
            <a:endParaRPr lang="ru-RU" sz="4400" b="1" dirty="0">
              <a:ln w="1905"/>
              <a:solidFill>
                <a:schemeClr val="tx2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</TotalTime>
  <Words>215</Words>
  <Application>Microsoft Office PowerPoint</Application>
  <PresentationFormat>Экран (4:3)</PresentationFormat>
  <Paragraphs>72</Paragraphs>
  <Slides>14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Слайд 1</vt:lpstr>
      <vt:lpstr>Слайд 2</vt:lpstr>
      <vt:lpstr>Игра в прятки</vt:lpstr>
      <vt:lpstr>Слайд 4</vt:lpstr>
      <vt:lpstr>Слайд 5</vt:lpstr>
      <vt:lpstr>Слайд 6</vt:lpstr>
      <vt:lpstr>Слайд 7</vt:lpstr>
      <vt:lpstr>Слайд 8</vt:lpstr>
      <vt:lpstr>Слайд 9</vt:lpstr>
      <vt:lpstr>Тест. </vt:lpstr>
      <vt:lpstr> 2. В каком слове допущена ошибка? </vt:lpstr>
      <vt:lpstr>3. Какое слово лишнее? </vt:lpstr>
      <vt:lpstr>4. В каком слове пишется буква ы? </vt:lpstr>
      <vt:lpstr>5. В каком слове пишется буква я? 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21</cp:revision>
  <dcterms:created xsi:type="dcterms:W3CDTF">2012-12-07T02:00:03Z</dcterms:created>
  <dcterms:modified xsi:type="dcterms:W3CDTF">2012-12-09T14:20:32Z</dcterms:modified>
</cp:coreProperties>
</file>